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7" r:id="rId3"/>
    <p:sldId id="259"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AE47F-C08A-1F8D-BDE6-899275B67FE6}" v="9" dt="2022-10-03T16:16:16.361"/>
    <p1510:client id="{CA601792-805F-BCE3-1B41-C43A8672BAB4}" v="451" dt="2023-09-28T16:15:07.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2.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EFELD" userId="S::mlefeld@gcswave.com::3fe2f7f2-7008-46a0-a0fa-7a9740f20e77" providerId="AD" clId="Web-{CA601792-805F-BCE3-1B41-C43A8672BAB4}"/>
    <pc:docChg chg="modSld">
      <pc:chgData name="MARY LEFELD" userId="S::mlefeld@gcswave.com::3fe2f7f2-7008-46a0-a0fa-7a9740f20e77" providerId="AD" clId="Web-{CA601792-805F-BCE3-1B41-C43A8672BAB4}" dt="2023-09-28T16:15:02.836" v="233" actId="20577"/>
      <pc:docMkLst>
        <pc:docMk/>
      </pc:docMkLst>
      <pc:sldChg chg="modSp">
        <pc:chgData name="MARY LEFELD" userId="S::mlefeld@gcswave.com::3fe2f7f2-7008-46a0-a0fa-7a9740f20e77" providerId="AD" clId="Web-{CA601792-805F-BCE3-1B41-C43A8672BAB4}" dt="2023-09-28T16:15:02.836" v="233" actId="20577"/>
        <pc:sldMkLst>
          <pc:docMk/>
          <pc:sldMk cId="1900989081" sldId="257"/>
        </pc:sldMkLst>
        <pc:spChg chg="mod">
          <ac:chgData name="MARY LEFELD" userId="S::mlefeld@gcswave.com::3fe2f7f2-7008-46a0-a0fa-7a9740f20e77" providerId="AD" clId="Web-{CA601792-805F-BCE3-1B41-C43A8672BAB4}" dt="2023-09-28T16:15:02.836" v="233" actId="20577"/>
          <ac:spMkLst>
            <pc:docMk/>
            <pc:sldMk cId="1900989081" sldId="257"/>
            <ac:spMk id="9" creationId="{00000000-0000-0000-0000-000000000000}"/>
          </ac:spMkLst>
        </pc:spChg>
        <pc:spChg chg="mod">
          <ac:chgData name="MARY LEFELD" userId="S::mlefeld@gcswave.com::3fe2f7f2-7008-46a0-a0fa-7a9740f20e77" providerId="AD" clId="Web-{CA601792-805F-BCE3-1B41-C43A8672BAB4}" dt="2023-09-28T16:11:58.408" v="52" actId="20577"/>
          <ac:spMkLst>
            <pc:docMk/>
            <pc:sldMk cId="1900989081" sldId="257"/>
            <ac:spMk id="13" creationId="{99FFFEED-3641-439B-88BE-F9053AC1EC54}"/>
          </ac:spMkLst>
        </pc:spChg>
        <pc:spChg chg="mod">
          <ac:chgData name="MARY LEFELD" userId="S::mlefeld@gcswave.com::3fe2f7f2-7008-46a0-a0fa-7a9740f20e77" providerId="AD" clId="Web-{CA601792-805F-BCE3-1B41-C43A8672BAB4}" dt="2023-09-28T16:11:32.532" v="44" actId="20577"/>
          <ac:spMkLst>
            <pc:docMk/>
            <pc:sldMk cId="1900989081" sldId="257"/>
            <ac:spMk id="14" creationId="{6E81A4DF-FFA9-472D-955B-C8566DD93B36}"/>
          </ac:spMkLst>
        </pc:spChg>
        <pc:spChg chg="mod">
          <ac:chgData name="MARY LEFELD" userId="S::mlefeld@gcswave.com::3fe2f7f2-7008-46a0-a0fa-7a9740f20e77" providerId="AD" clId="Web-{CA601792-805F-BCE3-1B41-C43A8672BAB4}" dt="2023-09-28T16:14:17.819" v="230" actId="20577"/>
          <ac:spMkLst>
            <pc:docMk/>
            <pc:sldMk cId="1900989081" sldId="257"/>
            <ac:spMk id="18" creationId="{0F1537D3-CE4C-484A-8102-634AA8924311}"/>
          </ac:spMkLst>
        </pc:spChg>
      </pc:sldChg>
    </pc:docChg>
  </pc:docChgLst>
  <pc:docChgLst>
    <pc:chgData name="MARY LEFELD" userId="S::mlefeld@gcswave.com::3fe2f7f2-7008-46a0-a0fa-7a9740f20e77" providerId="AD" clId="Web-{87EAE47F-C08A-1F8D-BDE6-899275B67FE6}"/>
    <pc:docChg chg="mod addSld delSld modSld addMainMaster delMainMaster modMainMaster setSldSz">
      <pc:chgData name="MARY LEFELD" userId="S::mlefeld@gcswave.com::3fe2f7f2-7008-46a0-a0fa-7a9740f20e77" providerId="AD" clId="Web-{87EAE47F-C08A-1F8D-BDE6-899275B67FE6}" dt="2022-10-03T16:16:16.361" v="7"/>
      <pc:docMkLst>
        <pc:docMk/>
      </pc:docMkLst>
      <pc:sldChg chg="modSp del mod modClrScheme chgLayout">
        <pc:chgData name="MARY LEFELD" userId="S::mlefeld@gcswave.com::3fe2f7f2-7008-46a0-a0fa-7a9740f20e77" providerId="AD" clId="Web-{87EAE47F-C08A-1F8D-BDE6-899275B67FE6}" dt="2022-10-03T16:15:54.314" v="4"/>
        <pc:sldMkLst>
          <pc:docMk/>
          <pc:sldMk cId="109857222" sldId="256"/>
        </pc:sldMkLst>
        <pc:spChg chg="mod ord">
          <ac:chgData name="MARY LEFELD" userId="S::mlefeld@gcswave.com::3fe2f7f2-7008-46a0-a0fa-7a9740f20e77" providerId="AD" clId="Web-{87EAE47F-C08A-1F8D-BDE6-899275B67FE6}" dt="2022-10-03T16:15:40.126" v="1"/>
          <ac:spMkLst>
            <pc:docMk/>
            <pc:sldMk cId="109857222" sldId="256"/>
            <ac:spMk id="2" creationId="{00000000-0000-0000-0000-000000000000}"/>
          </ac:spMkLst>
        </pc:spChg>
        <pc:spChg chg="mod ord">
          <ac:chgData name="MARY LEFELD" userId="S::mlefeld@gcswave.com::3fe2f7f2-7008-46a0-a0fa-7a9740f20e77" providerId="AD" clId="Web-{87EAE47F-C08A-1F8D-BDE6-899275B67FE6}" dt="2022-10-03T16:15:40.126" v="1"/>
          <ac:spMkLst>
            <pc:docMk/>
            <pc:sldMk cId="109857222" sldId="256"/>
            <ac:spMk id="3" creationId="{00000000-0000-0000-0000-000000000000}"/>
          </ac:spMkLst>
        </pc:spChg>
      </pc:sldChg>
      <pc:sldChg chg="add">
        <pc:chgData name="MARY LEFELD" userId="S::mlefeld@gcswave.com::3fe2f7f2-7008-46a0-a0fa-7a9740f20e77" providerId="AD" clId="Web-{87EAE47F-C08A-1F8D-BDE6-899275B67FE6}" dt="2022-10-03T16:15:49.845" v="3"/>
        <pc:sldMkLst>
          <pc:docMk/>
          <pc:sldMk cId="1900989081" sldId="257"/>
        </pc:sldMkLst>
      </pc:sldChg>
      <pc:sldChg chg="new del">
        <pc:chgData name="MARY LEFELD" userId="S::mlefeld@gcswave.com::3fe2f7f2-7008-46a0-a0fa-7a9740f20e77" providerId="AD" clId="Web-{87EAE47F-C08A-1F8D-BDE6-899275B67FE6}" dt="2022-10-03T16:16:16.361" v="7"/>
        <pc:sldMkLst>
          <pc:docMk/>
          <pc:sldMk cId="1750331910" sldId="258"/>
        </pc:sldMkLst>
      </pc:sldChg>
      <pc:sldChg chg="add">
        <pc:chgData name="MARY LEFELD" userId="S::mlefeld@gcswave.com::3fe2f7f2-7008-46a0-a0fa-7a9740f20e77" providerId="AD" clId="Web-{87EAE47F-C08A-1F8D-BDE6-899275B67FE6}" dt="2022-10-03T16:16:13.361" v="6"/>
        <pc:sldMkLst>
          <pc:docMk/>
          <pc:sldMk cId="629653871" sldId="259"/>
        </pc:sldMkLst>
      </pc:sldChg>
      <pc:sldMasterChg chg="add addSldLayout">
        <pc:chgData name="MARY LEFELD" userId="S::mlefeld@gcswave.com::3fe2f7f2-7008-46a0-a0fa-7a9740f20e77" providerId="AD" clId="Web-{87EAE47F-C08A-1F8D-BDE6-899275B67FE6}" dt="2022-10-03T16:15:49.845" v="3"/>
        <pc:sldMasterMkLst>
          <pc:docMk/>
          <pc:sldMasterMk cId="4032921654" sldId="2147483648"/>
        </pc:sldMasterMkLst>
        <pc:sldLayoutChg chg="add">
          <pc:chgData name="MARY LEFELD" userId="S::mlefeld@gcswave.com::3fe2f7f2-7008-46a0-a0fa-7a9740f20e77" providerId="AD" clId="Web-{87EAE47F-C08A-1F8D-BDE6-899275B67FE6}" dt="2022-10-03T16:15:49.845" v="3"/>
          <pc:sldLayoutMkLst>
            <pc:docMk/>
            <pc:sldMasterMk cId="4032921654" sldId="2147483648"/>
            <pc:sldLayoutMk cId="468703660" sldId="2147483649"/>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430084388" sldId="2147483650"/>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2116945786" sldId="2147483651"/>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815048055" sldId="2147483652"/>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1898831444" sldId="2147483653"/>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27075717" sldId="2147483654"/>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566886217" sldId="2147483655"/>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3503596303" sldId="2147483656"/>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1126259836" sldId="2147483657"/>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3323879657" sldId="2147483658"/>
          </pc:sldLayoutMkLst>
        </pc:sldLayoutChg>
        <pc:sldLayoutChg chg="add">
          <pc:chgData name="MARY LEFELD" userId="S::mlefeld@gcswave.com::3fe2f7f2-7008-46a0-a0fa-7a9740f20e77" providerId="AD" clId="Web-{87EAE47F-C08A-1F8D-BDE6-899275B67FE6}" dt="2022-10-03T16:15:49.845" v="3"/>
          <pc:sldLayoutMkLst>
            <pc:docMk/>
            <pc:sldMasterMk cId="4032921654" sldId="2147483648"/>
            <pc:sldLayoutMk cId="3214006973" sldId="2147483659"/>
          </pc:sldLayoutMkLst>
        </pc:sldLayoutChg>
      </pc:sldMasterChg>
      <pc:sldMasterChg chg="modSp del delSldLayout modSldLayout">
        <pc:chgData name="MARY LEFELD" userId="S::mlefeld@gcswave.com::3fe2f7f2-7008-46a0-a0fa-7a9740f20e77" providerId="AD" clId="Web-{87EAE47F-C08A-1F8D-BDE6-899275B67FE6}" dt="2022-10-03T16:15:40.126" v="1"/>
        <pc:sldMasterMkLst>
          <pc:docMk/>
          <pc:sldMasterMk cId="2460954070" sldId="2147483660"/>
        </pc:sldMasterMkLst>
        <pc:spChg chg="mod">
          <ac:chgData name="MARY LEFELD" userId="S::mlefeld@gcswave.com::3fe2f7f2-7008-46a0-a0fa-7a9740f20e77" providerId="AD" clId="Web-{87EAE47F-C08A-1F8D-BDE6-899275B67FE6}" dt="2022-10-03T16:15:40.032" v="0"/>
          <ac:spMkLst>
            <pc:docMk/>
            <pc:sldMasterMk cId="2460954070" sldId="2147483660"/>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ac:spMk id="3"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ac:spMk id="4"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ac:spMk id="5"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ac:spMk id="6" creationId="{00000000-0000-0000-0000-000000000000}"/>
          </ac:spMkLst>
        </pc:spChg>
        <pc:sldLayoutChg chg="modSp del">
          <pc:chgData name="MARY LEFELD" userId="S::mlefeld@gcswave.com::3fe2f7f2-7008-46a0-a0fa-7a9740f20e77" providerId="AD" clId="Web-{87EAE47F-C08A-1F8D-BDE6-899275B67FE6}" dt="2022-10-03T16:15:40.126" v="1"/>
          <pc:sldLayoutMkLst>
            <pc:docMk/>
            <pc:sldMasterMk cId="2460954070" sldId="2147483660"/>
            <pc:sldLayoutMk cId="2385387890" sldId="2147483661"/>
          </pc:sldLayoutMkLst>
          <pc:spChg chg="mod">
            <ac:chgData name="MARY LEFELD" userId="S::mlefeld@gcswave.com::3fe2f7f2-7008-46a0-a0fa-7a9740f20e77" providerId="AD" clId="Web-{87EAE47F-C08A-1F8D-BDE6-899275B67FE6}" dt="2022-10-03T16:15:40.032" v="0"/>
            <ac:spMkLst>
              <pc:docMk/>
              <pc:sldMasterMk cId="2460954070" sldId="2147483660"/>
              <pc:sldLayoutMk cId="2385387890" sldId="2147483661"/>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2385387890" sldId="2147483661"/>
              <ac:spMk id="3" creationId="{00000000-0000-0000-0000-000000000000}"/>
            </ac:spMkLst>
          </pc:spChg>
        </pc:sldLayoutChg>
        <pc:sldLayoutChg chg="del">
          <pc:chgData name="MARY LEFELD" userId="S::mlefeld@gcswave.com::3fe2f7f2-7008-46a0-a0fa-7a9740f20e77" providerId="AD" clId="Web-{87EAE47F-C08A-1F8D-BDE6-899275B67FE6}" dt="2022-10-03T16:15:40.126" v="1"/>
          <pc:sldLayoutMkLst>
            <pc:docMk/>
            <pc:sldMasterMk cId="2460954070" sldId="2147483660"/>
            <pc:sldLayoutMk cId="949138452" sldId="2147483662"/>
          </pc:sldLayoutMkLst>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2591524520" sldId="2147483663"/>
          </pc:sldLayoutMkLst>
          <pc:spChg chg="mod">
            <ac:chgData name="MARY LEFELD" userId="S::mlefeld@gcswave.com::3fe2f7f2-7008-46a0-a0fa-7a9740f20e77" providerId="AD" clId="Web-{87EAE47F-C08A-1F8D-BDE6-899275B67FE6}" dt="2022-10-03T16:15:40.032" v="0"/>
            <ac:spMkLst>
              <pc:docMk/>
              <pc:sldMasterMk cId="2460954070" sldId="2147483660"/>
              <pc:sldLayoutMk cId="2591524520" sldId="2147483663"/>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2591524520" sldId="2147483663"/>
              <ac:spMk id="3" creationId="{00000000-0000-0000-0000-000000000000}"/>
            </ac:spMkLst>
          </pc:spChg>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1203092039" sldId="2147483664"/>
          </pc:sldLayoutMkLst>
          <pc:spChg chg="mod">
            <ac:chgData name="MARY LEFELD" userId="S::mlefeld@gcswave.com::3fe2f7f2-7008-46a0-a0fa-7a9740f20e77" providerId="AD" clId="Web-{87EAE47F-C08A-1F8D-BDE6-899275B67FE6}" dt="2022-10-03T16:15:40.032" v="0"/>
            <ac:spMkLst>
              <pc:docMk/>
              <pc:sldMasterMk cId="2460954070" sldId="2147483660"/>
              <pc:sldLayoutMk cId="1203092039" sldId="2147483664"/>
              <ac:spMk id="3"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1203092039" sldId="2147483664"/>
              <ac:spMk id="4" creationId="{00000000-0000-0000-0000-000000000000}"/>
            </ac:spMkLst>
          </pc:spChg>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3733172339" sldId="2147483665"/>
          </pc:sldLayoutMkLst>
          <pc:spChg chg="mod">
            <ac:chgData name="MARY LEFELD" userId="S::mlefeld@gcswave.com::3fe2f7f2-7008-46a0-a0fa-7a9740f20e77" providerId="AD" clId="Web-{87EAE47F-C08A-1F8D-BDE6-899275B67FE6}" dt="2022-10-03T16:15:40.032" v="0"/>
            <ac:spMkLst>
              <pc:docMk/>
              <pc:sldMasterMk cId="2460954070" sldId="2147483660"/>
              <pc:sldLayoutMk cId="3733172339" sldId="2147483665"/>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733172339" sldId="2147483665"/>
              <ac:spMk id="3"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733172339" sldId="2147483665"/>
              <ac:spMk id="4"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733172339" sldId="2147483665"/>
              <ac:spMk id="5"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733172339" sldId="2147483665"/>
              <ac:spMk id="6" creationId="{00000000-0000-0000-0000-000000000000}"/>
            </ac:spMkLst>
          </pc:spChg>
        </pc:sldLayoutChg>
        <pc:sldLayoutChg chg="del">
          <pc:chgData name="MARY LEFELD" userId="S::mlefeld@gcswave.com::3fe2f7f2-7008-46a0-a0fa-7a9740f20e77" providerId="AD" clId="Web-{87EAE47F-C08A-1F8D-BDE6-899275B67FE6}" dt="2022-10-03T16:15:40.126" v="1"/>
          <pc:sldLayoutMkLst>
            <pc:docMk/>
            <pc:sldMasterMk cId="2460954070" sldId="2147483660"/>
            <pc:sldLayoutMk cId="3210312558" sldId="2147483666"/>
          </pc:sldLayoutMkLst>
        </pc:sldLayoutChg>
        <pc:sldLayoutChg chg="del">
          <pc:chgData name="MARY LEFELD" userId="S::mlefeld@gcswave.com::3fe2f7f2-7008-46a0-a0fa-7a9740f20e77" providerId="AD" clId="Web-{87EAE47F-C08A-1F8D-BDE6-899275B67FE6}" dt="2022-10-03T16:15:40.126" v="1"/>
          <pc:sldLayoutMkLst>
            <pc:docMk/>
            <pc:sldMasterMk cId="2460954070" sldId="2147483660"/>
            <pc:sldLayoutMk cId="3146388984" sldId="2147483667"/>
          </pc:sldLayoutMkLst>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3171841454" sldId="2147483668"/>
          </pc:sldLayoutMkLst>
          <pc:spChg chg="mod">
            <ac:chgData name="MARY LEFELD" userId="S::mlefeld@gcswave.com::3fe2f7f2-7008-46a0-a0fa-7a9740f20e77" providerId="AD" clId="Web-{87EAE47F-C08A-1F8D-BDE6-899275B67FE6}" dt="2022-10-03T16:15:40.032" v="0"/>
            <ac:spMkLst>
              <pc:docMk/>
              <pc:sldMasterMk cId="2460954070" sldId="2147483660"/>
              <pc:sldLayoutMk cId="3171841454" sldId="2147483668"/>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171841454" sldId="2147483668"/>
              <ac:spMk id="3"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171841454" sldId="2147483668"/>
              <ac:spMk id="4" creationId="{00000000-0000-0000-0000-000000000000}"/>
            </ac:spMkLst>
          </pc:spChg>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1718958274" sldId="2147483669"/>
          </pc:sldLayoutMkLst>
          <pc:spChg chg="mod">
            <ac:chgData name="MARY LEFELD" userId="S::mlefeld@gcswave.com::3fe2f7f2-7008-46a0-a0fa-7a9740f20e77" providerId="AD" clId="Web-{87EAE47F-C08A-1F8D-BDE6-899275B67FE6}" dt="2022-10-03T16:15:40.032" v="0"/>
            <ac:spMkLst>
              <pc:docMk/>
              <pc:sldMasterMk cId="2460954070" sldId="2147483660"/>
              <pc:sldLayoutMk cId="1718958274" sldId="2147483669"/>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1718958274" sldId="2147483669"/>
              <ac:spMk id="3"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1718958274" sldId="2147483669"/>
              <ac:spMk id="4" creationId="{00000000-0000-0000-0000-000000000000}"/>
            </ac:spMkLst>
          </pc:spChg>
        </pc:sldLayoutChg>
        <pc:sldLayoutChg chg="del">
          <pc:chgData name="MARY LEFELD" userId="S::mlefeld@gcswave.com::3fe2f7f2-7008-46a0-a0fa-7a9740f20e77" providerId="AD" clId="Web-{87EAE47F-C08A-1F8D-BDE6-899275B67FE6}" dt="2022-10-03T16:15:40.126" v="1"/>
          <pc:sldLayoutMkLst>
            <pc:docMk/>
            <pc:sldMasterMk cId="2460954070" sldId="2147483660"/>
            <pc:sldLayoutMk cId="2202905451" sldId="2147483670"/>
          </pc:sldLayoutMkLst>
        </pc:sldLayoutChg>
        <pc:sldLayoutChg chg="modSp del">
          <pc:chgData name="MARY LEFELD" userId="S::mlefeld@gcswave.com::3fe2f7f2-7008-46a0-a0fa-7a9740f20e77" providerId="AD" clId="Web-{87EAE47F-C08A-1F8D-BDE6-899275B67FE6}" dt="2022-10-03T16:15:40.126" v="1"/>
          <pc:sldLayoutMkLst>
            <pc:docMk/>
            <pc:sldMasterMk cId="2460954070" sldId="2147483660"/>
            <pc:sldLayoutMk cId="3479445657" sldId="2147483671"/>
          </pc:sldLayoutMkLst>
          <pc:spChg chg="mod">
            <ac:chgData name="MARY LEFELD" userId="S::mlefeld@gcswave.com::3fe2f7f2-7008-46a0-a0fa-7a9740f20e77" providerId="AD" clId="Web-{87EAE47F-C08A-1F8D-BDE6-899275B67FE6}" dt="2022-10-03T16:15:40.032" v="0"/>
            <ac:spMkLst>
              <pc:docMk/>
              <pc:sldMasterMk cId="2460954070" sldId="2147483660"/>
              <pc:sldLayoutMk cId="3479445657" sldId="2147483671"/>
              <ac:spMk id="2" creationId="{00000000-0000-0000-0000-000000000000}"/>
            </ac:spMkLst>
          </pc:spChg>
          <pc:spChg chg="mod">
            <ac:chgData name="MARY LEFELD" userId="S::mlefeld@gcswave.com::3fe2f7f2-7008-46a0-a0fa-7a9740f20e77" providerId="AD" clId="Web-{87EAE47F-C08A-1F8D-BDE6-899275B67FE6}" dt="2022-10-03T16:15:40.032" v="0"/>
            <ac:spMkLst>
              <pc:docMk/>
              <pc:sldMasterMk cId="2460954070" sldId="2147483660"/>
              <pc:sldLayoutMk cId="3479445657" sldId="2147483671"/>
              <ac:spMk id="3" creationId="{00000000-0000-0000-0000-000000000000}"/>
            </ac:spMkLst>
          </pc:spChg>
        </pc:sldLayoutChg>
      </pc:sldMasterChg>
      <pc:sldMasterChg chg="modSp add addSldLayout modSldLayout">
        <pc:chgData name="MARY LEFELD" userId="S::mlefeld@gcswave.com::3fe2f7f2-7008-46a0-a0fa-7a9740f20e77" providerId="AD" clId="Web-{87EAE47F-C08A-1F8D-BDE6-899275B67FE6}" dt="2022-10-03T16:15:46.111" v="2"/>
        <pc:sldMasterMkLst>
          <pc:docMk/>
          <pc:sldMasterMk cId="677769491" sldId="2147483672"/>
        </pc:sldMasterMkLst>
        <pc:spChg chg="mod">
          <ac:chgData name="MARY LEFELD" userId="S::mlefeld@gcswave.com::3fe2f7f2-7008-46a0-a0fa-7a9740f20e77" providerId="AD" clId="Web-{87EAE47F-C08A-1F8D-BDE6-899275B67FE6}" dt="2022-10-03T16:15:46.111" v="2"/>
          <ac:spMkLst>
            <pc:docMk/>
            <pc:sldMasterMk cId="677769491" sldId="2147483672"/>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ac:spMk id="3"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ac:spMk id="4"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ac:spMk id="5"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ac:spMk id="6" creationId="{00000000-0000-0000-0000-000000000000}"/>
          </ac:spMkLst>
        </pc:sp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820142719" sldId="2147483673"/>
          </pc:sldLayoutMkLst>
          <pc:spChg chg="mod">
            <ac:chgData name="MARY LEFELD" userId="S::mlefeld@gcswave.com::3fe2f7f2-7008-46a0-a0fa-7a9740f20e77" providerId="AD" clId="Web-{87EAE47F-C08A-1F8D-BDE6-899275B67FE6}" dt="2022-10-03T16:15:46.111" v="2"/>
            <ac:spMkLst>
              <pc:docMk/>
              <pc:sldMasterMk cId="677769491" sldId="2147483672"/>
              <pc:sldLayoutMk cId="820142719" sldId="2147483673"/>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820142719" sldId="2147483673"/>
              <ac:spMk id="3" creationId="{00000000-0000-0000-0000-000000000000}"/>
            </ac:spMkLst>
          </pc:spChg>
        </pc:sldLayoutChg>
        <pc:sldLayoutChg chg="add mod replId">
          <pc:chgData name="MARY LEFELD" userId="S::mlefeld@gcswave.com::3fe2f7f2-7008-46a0-a0fa-7a9740f20e77" providerId="AD" clId="Web-{87EAE47F-C08A-1F8D-BDE6-899275B67FE6}" dt="2022-10-03T16:15:40.126" v="1"/>
          <pc:sldLayoutMkLst>
            <pc:docMk/>
            <pc:sldMasterMk cId="677769491" sldId="2147483672"/>
            <pc:sldLayoutMk cId="1345695810" sldId="2147483674"/>
          </pc:sldLayoutMkLst>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2945016319" sldId="2147483675"/>
          </pc:sldLayoutMkLst>
          <pc:spChg chg="mod">
            <ac:chgData name="MARY LEFELD" userId="S::mlefeld@gcswave.com::3fe2f7f2-7008-46a0-a0fa-7a9740f20e77" providerId="AD" clId="Web-{87EAE47F-C08A-1F8D-BDE6-899275B67FE6}" dt="2022-10-03T16:15:46.111" v="2"/>
            <ac:spMkLst>
              <pc:docMk/>
              <pc:sldMasterMk cId="677769491" sldId="2147483672"/>
              <pc:sldLayoutMk cId="2945016319" sldId="2147483675"/>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945016319" sldId="2147483675"/>
              <ac:spMk id="3" creationId="{00000000-0000-0000-0000-000000000000}"/>
            </ac:spMkLst>
          </pc:spChg>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858945772" sldId="2147483676"/>
          </pc:sldLayoutMkLst>
          <pc:spChg chg="mod">
            <ac:chgData name="MARY LEFELD" userId="S::mlefeld@gcswave.com::3fe2f7f2-7008-46a0-a0fa-7a9740f20e77" providerId="AD" clId="Web-{87EAE47F-C08A-1F8D-BDE6-899275B67FE6}" dt="2022-10-03T16:15:46.111" v="2"/>
            <ac:spMkLst>
              <pc:docMk/>
              <pc:sldMasterMk cId="677769491" sldId="2147483672"/>
              <pc:sldLayoutMk cId="858945772" sldId="2147483676"/>
              <ac:spMk id="3"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858945772" sldId="2147483676"/>
              <ac:spMk id="4" creationId="{00000000-0000-0000-0000-000000000000}"/>
            </ac:spMkLst>
          </pc:spChg>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2243593762" sldId="2147483677"/>
          </pc:sldLayoutMkLst>
          <pc:spChg chg="mod">
            <ac:chgData name="MARY LEFELD" userId="S::mlefeld@gcswave.com::3fe2f7f2-7008-46a0-a0fa-7a9740f20e77" providerId="AD" clId="Web-{87EAE47F-C08A-1F8D-BDE6-899275B67FE6}" dt="2022-10-03T16:15:46.111" v="2"/>
            <ac:spMkLst>
              <pc:docMk/>
              <pc:sldMasterMk cId="677769491" sldId="2147483672"/>
              <pc:sldLayoutMk cId="2243593762" sldId="2147483677"/>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243593762" sldId="2147483677"/>
              <ac:spMk id="3"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243593762" sldId="2147483677"/>
              <ac:spMk id="4"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243593762" sldId="2147483677"/>
              <ac:spMk id="5"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243593762" sldId="2147483677"/>
              <ac:spMk id="6" creationId="{00000000-0000-0000-0000-000000000000}"/>
            </ac:spMkLst>
          </pc:spChg>
        </pc:sldLayoutChg>
        <pc:sldLayoutChg chg="add mod replId">
          <pc:chgData name="MARY LEFELD" userId="S::mlefeld@gcswave.com::3fe2f7f2-7008-46a0-a0fa-7a9740f20e77" providerId="AD" clId="Web-{87EAE47F-C08A-1F8D-BDE6-899275B67FE6}" dt="2022-10-03T16:15:40.126" v="1"/>
          <pc:sldLayoutMkLst>
            <pc:docMk/>
            <pc:sldMasterMk cId="677769491" sldId="2147483672"/>
            <pc:sldLayoutMk cId="350740549" sldId="2147483678"/>
          </pc:sldLayoutMkLst>
        </pc:sldLayoutChg>
        <pc:sldLayoutChg chg="add mod replId">
          <pc:chgData name="MARY LEFELD" userId="S::mlefeld@gcswave.com::3fe2f7f2-7008-46a0-a0fa-7a9740f20e77" providerId="AD" clId="Web-{87EAE47F-C08A-1F8D-BDE6-899275B67FE6}" dt="2022-10-03T16:15:40.126" v="1"/>
          <pc:sldLayoutMkLst>
            <pc:docMk/>
            <pc:sldMasterMk cId="677769491" sldId="2147483672"/>
            <pc:sldLayoutMk cId="4132358351" sldId="2147483679"/>
          </pc:sldLayoutMkLst>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1651934396" sldId="2147483680"/>
          </pc:sldLayoutMkLst>
          <pc:spChg chg="mod">
            <ac:chgData name="MARY LEFELD" userId="S::mlefeld@gcswave.com::3fe2f7f2-7008-46a0-a0fa-7a9740f20e77" providerId="AD" clId="Web-{87EAE47F-C08A-1F8D-BDE6-899275B67FE6}" dt="2022-10-03T16:15:46.111" v="2"/>
            <ac:spMkLst>
              <pc:docMk/>
              <pc:sldMasterMk cId="677769491" sldId="2147483672"/>
              <pc:sldLayoutMk cId="1651934396" sldId="2147483680"/>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1651934396" sldId="2147483680"/>
              <ac:spMk id="3"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1651934396" sldId="2147483680"/>
              <ac:spMk id="4" creationId="{00000000-0000-0000-0000-000000000000}"/>
            </ac:spMkLst>
          </pc:spChg>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2449403330" sldId="2147483681"/>
          </pc:sldLayoutMkLst>
          <pc:spChg chg="mod">
            <ac:chgData name="MARY LEFELD" userId="S::mlefeld@gcswave.com::3fe2f7f2-7008-46a0-a0fa-7a9740f20e77" providerId="AD" clId="Web-{87EAE47F-C08A-1F8D-BDE6-899275B67FE6}" dt="2022-10-03T16:15:46.111" v="2"/>
            <ac:spMkLst>
              <pc:docMk/>
              <pc:sldMasterMk cId="677769491" sldId="2147483672"/>
              <pc:sldLayoutMk cId="2449403330" sldId="2147483681"/>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449403330" sldId="2147483681"/>
              <ac:spMk id="3"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2449403330" sldId="2147483681"/>
              <ac:spMk id="4" creationId="{00000000-0000-0000-0000-000000000000}"/>
            </ac:spMkLst>
          </pc:spChg>
        </pc:sldLayoutChg>
        <pc:sldLayoutChg chg="add mod replId">
          <pc:chgData name="MARY LEFELD" userId="S::mlefeld@gcswave.com::3fe2f7f2-7008-46a0-a0fa-7a9740f20e77" providerId="AD" clId="Web-{87EAE47F-C08A-1F8D-BDE6-899275B67FE6}" dt="2022-10-03T16:15:40.126" v="1"/>
          <pc:sldLayoutMkLst>
            <pc:docMk/>
            <pc:sldMasterMk cId="677769491" sldId="2147483672"/>
            <pc:sldLayoutMk cId="1038467750" sldId="2147483682"/>
          </pc:sldLayoutMkLst>
        </pc:sldLayoutChg>
        <pc:sldLayoutChg chg="modSp add mod replId">
          <pc:chgData name="MARY LEFELD" userId="S::mlefeld@gcswave.com::3fe2f7f2-7008-46a0-a0fa-7a9740f20e77" providerId="AD" clId="Web-{87EAE47F-C08A-1F8D-BDE6-899275B67FE6}" dt="2022-10-03T16:15:46.111" v="2"/>
          <pc:sldLayoutMkLst>
            <pc:docMk/>
            <pc:sldMasterMk cId="677769491" sldId="2147483672"/>
            <pc:sldLayoutMk cId="739449317" sldId="2147483683"/>
          </pc:sldLayoutMkLst>
          <pc:spChg chg="mod">
            <ac:chgData name="MARY LEFELD" userId="S::mlefeld@gcswave.com::3fe2f7f2-7008-46a0-a0fa-7a9740f20e77" providerId="AD" clId="Web-{87EAE47F-C08A-1F8D-BDE6-899275B67FE6}" dt="2022-10-03T16:15:46.111" v="2"/>
            <ac:spMkLst>
              <pc:docMk/>
              <pc:sldMasterMk cId="677769491" sldId="2147483672"/>
              <pc:sldLayoutMk cId="739449317" sldId="2147483683"/>
              <ac:spMk id="2" creationId="{00000000-0000-0000-0000-000000000000}"/>
            </ac:spMkLst>
          </pc:spChg>
          <pc:spChg chg="mod">
            <ac:chgData name="MARY LEFELD" userId="S::mlefeld@gcswave.com::3fe2f7f2-7008-46a0-a0fa-7a9740f20e77" providerId="AD" clId="Web-{87EAE47F-C08A-1F8D-BDE6-899275B67FE6}" dt="2022-10-03T16:15:46.111" v="2"/>
            <ac:spMkLst>
              <pc:docMk/>
              <pc:sldMasterMk cId="677769491" sldId="2147483672"/>
              <pc:sldLayoutMk cId="739449317" sldId="2147483683"/>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01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846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944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765">
                <a:solidFill>
                  <a:schemeClr val="tx1">
                    <a:tint val="75000"/>
                  </a:schemeClr>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704" y="3128434"/>
            <a:ext cx="2565797" cy="8851900"/>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1800" y="3128434"/>
            <a:ext cx="2565798" cy="8851900"/>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6"/>
            <a:ext cx="2256235" cy="1549400"/>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569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344216" y="817034"/>
            <a:ext cx="4114800" cy="5486400"/>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719" y="537634"/>
            <a:ext cx="1310878" cy="11442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704" y="537634"/>
            <a:ext cx="3820715" cy="11442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501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89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dirty="0"/>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359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4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235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193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940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9/28/2023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77769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059">
                <a:solidFill>
                  <a:schemeClr val="tx1">
                    <a:tint val="75000"/>
                  </a:schemeClr>
                </a:solidFill>
              </a:defRPr>
            </a:lvl1pPr>
          </a:lstStyle>
          <a:p>
            <a:fld id="{20F0B881-AF0D-7048-8594-855D4CAAAA8E}" type="datetimeFigureOut">
              <a:rPr lang="en-US" smtClean="0"/>
              <a:t>9/28/2023</a:t>
            </a:fld>
            <a:endParaRPr lang="en-US"/>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059">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433"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403433" rtl="0" eaLnBrk="1" latinLnBrk="0" hangingPunct="1">
        <a:spcBef>
          <a:spcPct val="20000"/>
        </a:spcBef>
        <a:buFont typeface="Arial"/>
        <a:buChar char="•"/>
        <a:defRPr sz="2824" kern="1200">
          <a:solidFill>
            <a:schemeClr val="tx1"/>
          </a:solidFill>
          <a:latin typeface="+mn-lt"/>
          <a:ea typeface="+mn-ea"/>
          <a:cs typeface="+mn-cs"/>
        </a:defRPr>
      </a:lvl1pPr>
      <a:lvl2pPr marL="655579" indent="-252146" algn="l" defTabSz="403433" rtl="0" eaLnBrk="1" latinLnBrk="0" hangingPunct="1">
        <a:spcBef>
          <a:spcPct val="20000"/>
        </a:spcBef>
        <a:buFont typeface="Arial"/>
        <a:buChar char="–"/>
        <a:defRPr sz="2471" kern="1200">
          <a:solidFill>
            <a:schemeClr val="tx1"/>
          </a:solidFill>
          <a:latin typeface="+mn-lt"/>
          <a:ea typeface="+mn-ea"/>
          <a:cs typeface="+mn-cs"/>
        </a:defRPr>
      </a:lvl2pPr>
      <a:lvl3pPr marL="1008583" indent="-201717" algn="l" defTabSz="403433" rtl="0" eaLnBrk="1" latinLnBrk="0" hangingPunct="1">
        <a:spcBef>
          <a:spcPct val="20000"/>
        </a:spcBef>
        <a:buFont typeface="Arial"/>
        <a:buChar char="•"/>
        <a:defRPr sz="2118" kern="1200">
          <a:solidFill>
            <a:schemeClr val="tx1"/>
          </a:solidFill>
          <a:latin typeface="+mn-lt"/>
          <a:ea typeface="+mn-ea"/>
          <a:cs typeface="+mn-cs"/>
        </a:defRPr>
      </a:lvl3pPr>
      <a:lvl4pPr marL="1412016" indent="-201717" algn="l" defTabSz="403433" rtl="0" eaLnBrk="1" latinLnBrk="0" hangingPunct="1">
        <a:spcBef>
          <a:spcPct val="20000"/>
        </a:spcBef>
        <a:buFont typeface="Arial"/>
        <a:buChar char="–"/>
        <a:defRPr sz="1765" kern="1200">
          <a:solidFill>
            <a:schemeClr val="tx1"/>
          </a:solidFill>
          <a:latin typeface="+mn-lt"/>
          <a:ea typeface="+mn-ea"/>
          <a:cs typeface="+mn-cs"/>
        </a:defRPr>
      </a:lvl4pPr>
      <a:lvl5pPr marL="1815450" indent="-201717" algn="l" defTabSz="403433" rtl="0" eaLnBrk="1" latinLnBrk="0" hangingPunct="1">
        <a:spcBef>
          <a:spcPct val="20000"/>
        </a:spcBef>
        <a:buFont typeface="Arial"/>
        <a:buChar char="»"/>
        <a:defRPr sz="1765" kern="1200">
          <a:solidFill>
            <a:schemeClr val="tx1"/>
          </a:solidFill>
          <a:latin typeface="+mn-lt"/>
          <a:ea typeface="+mn-ea"/>
          <a:cs typeface="+mn-cs"/>
        </a:defRPr>
      </a:lvl5pPr>
      <a:lvl6pPr marL="2218883" indent="-201717" algn="l" defTabSz="403433" rtl="0" eaLnBrk="1" latinLnBrk="0" hangingPunct="1">
        <a:spcBef>
          <a:spcPct val="20000"/>
        </a:spcBef>
        <a:buFont typeface="Arial"/>
        <a:buChar char="•"/>
        <a:defRPr sz="1765" kern="1200">
          <a:solidFill>
            <a:schemeClr val="tx1"/>
          </a:solidFill>
          <a:latin typeface="+mn-lt"/>
          <a:ea typeface="+mn-ea"/>
          <a:cs typeface="+mn-cs"/>
        </a:defRPr>
      </a:lvl6pPr>
      <a:lvl7pPr marL="2622316" indent="-201717" algn="l" defTabSz="403433" rtl="0" eaLnBrk="1" latinLnBrk="0" hangingPunct="1">
        <a:spcBef>
          <a:spcPct val="20000"/>
        </a:spcBef>
        <a:buFont typeface="Arial"/>
        <a:buChar char="•"/>
        <a:defRPr sz="1765" kern="1200">
          <a:solidFill>
            <a:schemeClr val="tx1"/>
          </a:solidFill>
          <a:latin typeface="+mn-lt"/>
          <a:ea typeface="+mn-ea"/>
          <a:cs typeface="+mn-cs"/>
        </a:defRPr>
      </a:lvl7pPr>
      <a:lvl8pPr marL="3025750" indent="-201717" algn="l" defTabSz="403433" rtl="0" eaLnBrk="1" latinLnBrk="0" hangingPunct="1">
        <a:spcBef>
          <a:spcPct val="20000"/>
        </a:spcBef>
        <a:buFont typeface="Arial"/>
        <a:buChar char="•"/>
        <a:defRPr sz="1765" kern="1200">
          <a:solidFill>
            <a:schemeClr val="tx1"/>
          </a:solidFill>
          <a:latin typeface="+mn-lt"/>
          <a:ea typeface="+mn-ea"/>
          <a:cs typeface="+mn-cs"/>
        </a:defRPr>
      </a:lvl8pPr>
      <a:lvl9pPr marL="3429183" indent="-201717" algn="l" defTabSz="403433"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mailto:mlefeld@gcswave.com"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617434" y="739942"/>
            <a:ext cx="7471026" cy="977741"/>
          </a:xfrm>
          <a:prstGeom prst="rect">
            <a:avLst/>
          </a:prstGeom>
          <a:noFill/>
        </p:spPr>
        <p:txBody>
          <a:bodyPr wrap="square" lIns="80682" tIns="40341" rIns="80682" bIns="40341" rtlCol="0" anchor="t">
            <a:spAutoFit/>
          </a:bodyPr>
          <a:lstStyle/>
          <a:p>
            <a:r>
              <a:rPr lang="en-US" sz="3177">
                <a:latin typeface="KG Eyes Wide Open"/>
                <a:cs typeface="KG Eyes Wide Open"/>
              </a:rPr>
              <a:t>Mrs. Lefeld’s Class</a:t>
            </a:r>
            <a:r>
              <a:rPr lang="en-US" sz="5824">
                <a:latin typeface="KG Eyes Wide Open"/>
                <a:cs typeface="KG Eyes Wide Open"/>
              </a:rPr>
              <a:t> </a:t>
            </a:r>
          </a:p>
        </p:txBody>
      </p:sp>
      <p:sp>
        <p:nvSpPr>
          <p:cNvPr id="25" name="TextBox 24"/>
          <p:cNvSpPr txBox="1"/>
          <p:nvPr/>
        </p:nvSpPr>
        <p:spPr>
          <a:xfrm>
            <a:off x="333462" y="1447713"/>
            <a:ext cx="6191077" cy="703398"/>
          </a:xfrm>
          <a:prstGeom prst="rect">
            <a:avLst/>
          </a:prstGeom>
          <a:noFill/>
        </p:spPr>
        <p:txBody>
          <a:bodyPr wrap="square" rtlCol="0">
            <a:spAutoFit/>
          </a:bodyPr>
          <a:lstStyle/>
          <a:p>
            <a:pPr algn="ctr"/>
            <a:r>
              <a:rPr lang="en-US" sz="3971" b="1">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2195315" y="1976081"/>
            <a:ext cx="3877298" cy="363946"/>
          </a:xfrm>
          <a:prstGeom prst="rect">
            <a:avLst/>
          </a:prstGeom>
          <a:noFill/>
        </p:spPr>
        <p:txBody>
          <a:bodyPr wrap="square" lIns="91440" tIns="45720" rIns="91440" bIns="45720" rtlCol="0" anchor="t">
            <a:spAutoFit/>
          </a:bodyPr>
          <a:lstStyle/>
          <a:p>
            <a:pPr algn="r"/>
            <a:r>
              <a:rPr lang="en-US" sz="1750" dirty="0">
                <a:latin typeface="Century Gothic"/>
                <a:cs typeface="Shadows Into Light"/>
              </a:rPr>
              <a:t>October 2023</a:t>
            </a:r>
            <a:endParaRPr lang="en-US" sz="1765" dirty="0">
              <a:latin typeface="Century Gothic" panose="020B0502020202020204" pitchFamily="34" charset="0"/>
              <a:cs typeface="Shadows Into Light"/>
            </a:endParaRP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968188" y="871407"/>
            <a:ext cx="1638302" cy="663856"/>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739287" y="2351042"/>
            <a:ext cx="5353173" cy="960391"/>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50" b="1" dirty="0">
                <a:latin typeface="HelloAntsClose"/>
                <a:ea typeface="HelloAntsClose" panose="02000603000000000000" pitchFamily="2" charset="0"/>
                <a:cs typeface="Shadows Into Light"/>
              </a:rPr>
              <a:t>Important Dates</a:t>
            </a:r>
          </a:p>
          <a:p>
            <a:pPr marL="171450" indent="-171450">
              <a:buFont typeface="Arial"/>
              <a:buChar char="•"/>
            </a:pPr>
            <a:r>
              <a:rPr lang="en-US" sz="1150" b="1" dirty="0">
                <a:latin typeface="Century Gothic"/>
              </a:rPr>
              <a:t>Week of Oct 16th-Ohio State Testing week</a:t>
            </a:r>
          </a:p>
          <a:p>
            <a:pPr marL="171450" indent="-171450">
              <a:buFont typeface="Arial"/>
              <a:buChar char="•"/>
            </a:pPr>
            <a:r>
              <a:rPr lang="en-US" sz="1150" b="1" dirty="0">
                <a:latin typeface="Century Gothic"/>
              </a:rPr>
              <a:t>October 23rd – </a:t>
            </a:r>
            <a:r>
              <a:rPr lang="en-US" sz="1150" dirty="0">
                <a:latin typeface="Century Gothic"/>
              </a:rPr>
              <a:t>Inservice Day (No School)</a:t>
            </a:r>
            <a:endParaRPr lang="en-US" dirty="0">
              <a:ea typeface="Calibri"/>
              <a:cs typeface="Calibri"/>
            </a:endParaRPr>
          </a:p>
          <a:p>
            <a:pPr marL="147955" indent="-147955">
              <a:buFont typeface="Arial" panose="020B0604020202020204" pitchFamily="34" charset="0"/>
              <a:buChar char="•"/>
            </a:pPr>
            <a:r>
              <a:rPr lang="en-US" sz="1150" b="1" dirty="0">
                <a:latin typeface="Century Gothic"/>
              </a:rPr>
              <a:t>October 27</a:t>
            </a:r>
            <a:r>
              <a:rPr lang="en-US" sz="1150" b="1" baseline="30000" dirty="0">
                <a:latin typeface="Century Gothic"/>
              </a:rPr>
              <a:t>th</a:t>
            </a:r>
            <a:r>
              <a:rPr lang="en-US" sz="1150" b="1" dirty="0">
                <a:latin typeface="Century Gothic"/>
              </a:rPr>
              <a:t> – </a:t>
            </a:r>
            <a:r>
              <a:rPr lang="en-US" sz="1150" dirty="0">
                <a:latin typeface="Century Gothic"/>
              </a:rPr>
              <a:t>End of First Quarter</a:t>
            </a:r>
          </a:p>
          <a:p>
            <a:endParaRPr lang="en-US" sz="441">
              <a:latin typeface="Century Gothic" panose="020B0502020202020204" pitchFamily="34" charset="0"/>
              <a:cs typeface="Shadows Into Light"/>
            </a:endParaRPr>
          </a:p>
        </p:txBody>
      </p:sp>
      <p:pic>
        <p:nvPicPr>
          <p:cNvPr id="1028" name="Picture 4" descr="Canvas Student - Apps on Google Play">
            <a:extLst>
              <a:ext uri="{FF2B5EF4-FFF2-40B4-BE49-F238E27FC236}">
                <a16:creationId xmlns:a16="http://schemas.microsoft.com/office/drawing/2014/main" id="{B575A758-C880-441B-BC15-7FD9268C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565" y="5537949"/>
            <a:ext cx="509143" cy="509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FFFEED-3641-439B-88BE-F9053AC1EC54}"/>
              </a:ext>
            </a:extLst>
          </p:cNvPr>
          <p:cNvSpPr txBox="1"/>
          <p:nvPr/>
        </p:nvSpPr>
        <p:spPr>
          <a:xfrm>
            <a:off x="756529" y="3320506"/>
            <a:ext cx="2178424" cy="3643214"/>
          </a:xfrm>
          <a:prstGeom prst="rect">
            <a:avLst/>
          </a:prstGeom>
          <a:solidFill>
            <a:schemeClr val="bg1"/>
          </a:solidFill>
          <a:ln w="63500" cmpd="sng">
            <a:solidFill>
              <a:schemeClr val="tx1"/>
            </a:solidFill>
          </a:ln>
        </p:spPr>
        <p:txBody>
          <a:bodyPr wrap="square" lIns="80682" tIns="40341" rIns="80682" bIns="40341" rtlCol="0" anchor="t">
            <a:spAutoFit/>
          </a:bodyPr>
          <a:lstStyle/>
          <a:p>
            <a:pPr algn="ctr"/>
            <a:r>
              <a:rPr lang="en-US" sz="1750" b="1" dirty="0">
                <a:latin typeface="HelloAntsClose"/>
                <a:ea typeface="HelloAntsClose" panose="02000603000000000000" pitchFamily="2" charset="0"/>
                <a:cs typeface="Shadows Into Light"/>
              </a:rPr>
              <a:t>Reading Logs</a:t>
            </a:r>
          </a:p>
          <a:p>
            <a:pPr algn="ctr"/>
            <a:endParaRPr lang="en-US" sz="1765" b="1">
              <a:latin typeface="HelloAntsClose" panose="02000603000000000000" pitchFamily="2" charset="0"/>
              <a:ea typeface="HelloAntsClose" panose="02000603000000000000" pitchFamily="2" charset="0"/>
              <a:cs typeface="Shadows Into Light"/>
            </a:endParaRPr>
          </a:p>
          <a:p>
            <a:pPr algn="ctr"/>
            <a:endParaRPr lang="en-US" sz="176" b="1">
              <a:latin typeface="HelloAntsClose" panose="02000603000000000000" pitchFamily="2" charset="0"/>
              <a:ea typeface="HelloAntsClose" panose="02000603000000000000" pitchFamily="2" charset="0"/>
              <a:cs typeface="Shadows Into Light"/>
            </a:endParaRPr>
          </a:p>
          <a:p>
            <a:pPr lvl="0"/>
            <a:endParaRPr lang="en-US" sz="794">
              <a:latin typeface="Century Gothic" panose="020B0502020202020204" pitchFamily="34" charset="0"/>
            </a:endParaRPr>
          </a:p>
          <a:p>
            <a:r>
              <a:rPr lang="en-US" sz="1150" dirty="0">
                <a:latin typeface="Century Gothic"/>
              </a:rPr>
              <a:t>Your child will keep a reading log in their green take-home folder for the month. They are encouraged to read 20 minutes each school night. Doing so makes a huge, positive impact to your child’s success in third grade. </a:t>
            </a:r>
            <a:endParaRPr lang="en-US" sz="1150" dirty="0">
              <a:latin typeface="Century Gothic" panose="020B0502020202020204" pitchFamily="34" charset="0"/>
            </a:endParaRPr>
          </a:p>
          <a:p>
            <a:pPr lvl="0"/>
            <a:endParaRPr lang="en-US" sz="1191">
              <a:latin typeface="Century Gothic" panose="020B0502020202020204" pitchFamily="34" charset="0"/>
            </a:endParaRPr>
          </a:p>
          <a:p>
            <a:r>
              <a:rPr lang="en-US" sz="1150" dirty="0">
                <a:latin typeface="Century Gothic"/>
              </a:rPr>
              <a:t>If your child is ever in need of books to read, please reach out and I am happy to send a book baggie home with them! :)</a:t>
            </a:r>
            <a:endParaRPr lang="en-US" sz="1150" dirty="0">
              <a:latin typeface="Century Gothic" panose="020B0502020202020204" pitchFamily="34" charset="0"/>
            </a:endParaRPr>
          </a:p>
        </p:txBody>
      </p:sp>
      <p:sp>
        <p:nvSpPr>
          <p:cNvPr id="18" name="TextBox 17">
            <a:extLst>
              <a:ext uri="{FF2B5EF4-FFF2-40B4-BE49-F238E27FC236}">
                <a16:creationId xmlns:a16="http://schemas.microsoft.com/office/drawing/2014/main" id="{0F1537D3-CE4C-484A-8102-634AA8924311}"/>
              </a:ext>
            </a:extLst>
          </p:cNvPr>
          <p:cNvSpPr txBox="1"/>
          <p:nvPr/>
        </p:nvSpPr>
        <p:spPr>
          <a:xfrm>
            <a:off x="2926000" y="3321895"/>
            <a:ext cx="3146612" cy="4433687"/>
          </a:xfrm>
          <a:prstGeom prst="rect">
            <a:avLst/>
          </a:prstGeom>
          <a:solidFill>
            <a:schemeClr val="bg1"/>
          </a:solidFill>
          <a:ln w="63500" cmpd="sng">
            <a:solidFill>
              <a:schemeClr val="tx1"/>
            </a:solidFill>
          </a:ln>
        </p:spPr>
        <p:txBody>
          <a:bodyPr wrap="square" lIns="80682" tIns="40341" rIns="80682" bIns="40341" rtlCol="0" anchor="t">
            <a:spAutoFit/>
          </a:bodyPr>
          <a:lstStyle/>
          <a:p>
            <a:pPr algn="ctr"/>
            <a:r>
              <a:rPr lang="en-US" sz="1750" b="1" dirty="0">
                <a:latin typeface="HelloAntsClose"/>
                <a:ea typeface="HelloAntsClose" panose="02000603000000000000" pitchFamily="2" charset="0"/>
              </a:rPr>
              <a:t>Reminders</a:t>
            </a:r>
          </a:p>
          <a:p>
            <a:pPr marL="151130" indent="-151130">
              <a:buFont typeface="Arial" panose="020B0604020202020204" pitchFamily="34" charset="0"/>
              <a:buChar char="•"/>
            </a:pPr>
            <a:r>
              <a:rPr lang="en-US" sz="1150" dirty="0">
                <a:latin typeface="Century Gothic"/>
              </a:rPr>
              <a:t>As the weather cools down outside, please ensure your child has a jacket for outdoor recess.</a:t>
            </a:r>
          </a:p>
          <a:p>
            <a:pPr lvl="0"/>
            <a:endParaRPr lang="en-US" sz="1191">
              <a:latin typeface="Century Gothic" panose="020B0502020202020204" pitchFamily="34" charset="0"/>
            </a:endParaRPr>
          </a:p>
          <a:p>
            <a:pPr marL="151130" indent="-151130">
              <a:buFont typeface="Arial" panose="020B0604020202020204" pitchFamily="34" charset="0"/>
              <a:buChar char="•"/>
            </a:pPr>
            <a:r>
              <a:rPr lang="en-US" sz="1150" b="1" dirty="0">
                <a:latin typeface="Century Gothic"/>
              </a:rPr>
              <a:t>Your child’s planner and green take-home folder should come home each night. </a:t>
            </a:r>
            <a:r>
              <a:rPr lang="en-US" sz="1150" dirty="0">
                <a:latin typeface="Century Gothic"/>
              </a:rPr>
              <a:t>Assignments are written in your child’s planner each week. Homework and papers that need your attention will be put in the “Return to School” side of the folder for you to review. Thank you for helping your child build the routine of checking both nightly! We greatly appreciate it!</a:t>
            </a:r>
          </a:p>
          <a:p>
            <a:pPr lvl="0"/>
            <a:endParaRPr lang="en-US" sz="1191">
              <a:latin typeface="Century Gothic" panose="020B0502020202020204" pitchFamily="34" charset="0"/>
            </a:endParaRPr>
          </a:p>
          <a:p>
            <a:pPr marL="151130" indent="-151130">
              <a:buFont typeface="Arial" panose="020B0604020202020204" pitchFamily="34" charset="0"/>
              <a:buChar char="•"/>
            </a:pPr>
            <a:r>
              <a:rPr lang="en-US" sz="1150" dirty="0">
                <a:latin typeface="Century Gothic"/>
              </a:rPr>
              <a:t>Please join us on Classroom Dojo for weekly updates and behavior progress. If you are struggling to connect, please email at </a:t>
            </a:r>
            <a:r>
              <a:rPr lang="en-US" sz="1150" dirty="0">
                <a:latin typeface="Century Gothic"/>
                <a:hlinkClick r:id="rId5"/>
              </a:rPr>
              <a:t>mlefeld@gcswave.com</a:t>
            </a:r>
            <a:endParaRPr lang="en-US" sz="1150" dirty="0">
              <a:latin typeface="Century Gothic" panose="020B0502020202020204" pitchFamily="34" charset="0"/>
            </a:endParaRPr>
          </a:p>
          <a:p>
            <a:pPr marL="151130" indent="-151130">
              <a:buFont typeface="Arial" panose="020B0604020202020204" pitchFamily="34" charset="0"/>
              <a:buChar char="•"/>
            </a:pPr>
            <a:endParaRPr lang="en-US" sz="1150" dirty="0">
              <a:latin typeface="Century Gothic"/>
            </a:endParaRPr>
          </a:p>
          <a:p>
            <a:pPr marL="151130" indent="-151130">
              <a:buFont typeface="Arial" panose="020B0604020202020204" pitchFamily="34" charset="0"/>
              <a:buChar char="•"/>
            </a:pPr>
            <a:r>
              <a:rPr lang="en-US" sz="1150" dirty="0">
                <a:latin typeface="Century Gothic"/>
              </a:rPr>
              <a:t>Fall conferences will start November 7 and continue on the 9th and 14th. More information coming home soon!</a:t>
            </a:r>
            <a:endParaRPr lang="en-US" sz="1150" dirty="0">
              <a:latin typeface="Century Gothic" panose="020B050202020202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65A300D5-C3EE-4446-974D-92BEEF9C3054}"/>
              </a:ext>
            </a:extLst>
          </p:cNvPr>
          <p:cNvPicPr>
            <a:picLocks noChangeAspect="1"/>
          </p:cNvPicPr>
          <p:nvPr/>
        </p:nvPicPr>
        <p:blipFill>
          <a:blip r:embed="rId6"/>
          <a:stretch>
            <a:fillRect/>
          </a:stretch>
        </p:blipFill>
        <p:spPr>
          <a:xfrm>
            <a:off x="1520056" y="3564576"/>
            <a:ext cx="534567" cy="534567"/>
          </a:xfrm>
          <a:prstGeom prst="rect">
            <a:avLst/>
          </a:prstGeom>
        </p:spPr>
      </p:pic>
      <p:pic>
        <p:nvPicPr>
          <p:cNvPr id="1026" name="Picture 2" descr="Remind App for Families | Reynolds School District - Oregon">
            <a:extLst>
              <a:ext uri="{FF2B5EF4-FFF2-40B4-BE49-F238E27FC236}">
                <a16:creationId xmlns:a16="http://schemas.microsoft.com/office/drawing/2014/main" id="{7431A355-C2EC-4509-98DE-74DB2FEE4C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94" y="7293373"/>
            <a:ext cx="244474" cy="244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Pumpkin Png Cute Pumpkin Clipart - Clip Art Library">
            <a:extLst>
              <a:ext uri="{FF2B5EF4-FFF2-40B4-BE49-F238E27FC236}">
                <a16:creationId xmlns:a16="http://schemas.microsoft.com/office/drawing/2014/main" id="{2214DD67-35A7-4C88-8391-1D4050168E3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991" r="5193" b="8358"/>
          <a:stretch/>
        </p:blipFill>
        <p:spPr bwMode="auto">
          <a:xfrm>
            <a:off x="1277616" y="7222376"/>
            <a:ext cx="1136126" cy="9020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FC86497-F709-469B-BB06-A69BFF396552}"/>
              </a:ext>
            </a:extLst>
          </p:cNvPr>
          <p:cNvPicPr>
            <a:picLocks noChangeAspect="1"/>
          </p:cNvPicPr>
          <p:nvPr/>
        </p:nvPicPr>
        <p:blipFill rotWithShape="1">
          <a:blip r:embed="rId9"/>
          <a:srcRect l="7252" t="4585" b="-1"/>
          <a:stretch/>
        </p:blipFill>
        <p:spPr>
          <a:xfrm>
            <a:off x="4963886" y="2398705"/>
            <a:ext cx="945506" cy="892586"/>
          </a:xfrm>
          <a:prstGeom prst="rect">
            <a:avLst/>
          </a:prstGeom>
        </p:spPr>
      </p:pic>
    </p:spTree>
    <p:extLst>
      <p:ext uri="{BB962C8B-B14F-4D97-AF65-F5344CB8AC3E}">
        <p14:creationId xmlns:p14="http://schemas.microsoft.com/office/powerpoint/2010/main" val="190098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732157" y="3544176"/>
            <a:ext cx="2823882" cy="3425425"/>
          </a:xfrm>
          <a:prstGeom prst="rect">
            <a:avLst/>
          </a:prstGeom>
          <a:solidFill>
            <a:schemeClr val="bg1"/>
          </a:solidFill>
          <a:ln w="63500" cmpd="sng">
            <a:solidFill>
              <a:schemeClr val="tx1"/>
            </a:solidFill>
          </a:ln>
        </p:spPr>
        <p:txBody>
          <a:bodyPr wrap="square" rtlCol="0">
            <a:spAutoFit/>
          </a:bodyPr>
          <a:lstStyle/>
          <a:p>
            <a:pPr algn="ctr"/>
            <a:r>
              <a:rPr lang="en-US" sz="1765" b="1">
                <a:latin typeface="HelloAntsClose" panose="02000603000000000000" pitchFamily="2" charset="0"/>
                <a:ea typeface="HelloAntsClose" panose="02000603000000000000" pitchFamily="2" charset="0"/>
                <a:cs typeface="Shadows Into Light"/>
              </a:rPr>
              <a:t>Writing</a:t>
            </a:r>
          </a:p>
          <a:p>
            <a:pPr algn="ctr"/>
            <a:endParaRPr lang="en-US" sz="265" b="1">
              <a:latin typeface="HelloAntsClose" panose="02000603000000000000" pitchFamily="2" charset="0"/>
              <a:ea typeface="HelloAntsClose" panose="02000603000000000000" pitchFamily="2" charset="0"/>
              <a:cs typeface="Shadows Into Light"/>
            </a:endParaRPr>
          </a:p>
          <a:p>
            <a:pPr algn="ctr"/>
            <a:endParaRPr lang="en-US" sz="265" b="1">
              <a:latin typeface="HelloAntsClose" panose="02000603000000000000" pitchFamily="2" charset="0"/>
              <a:ea typeface="HelloAntsClose" panose="02000603000000000000" pitchFamily="2" charset="0"/>
              <a:cs typeface="Shadows Into Light"/>
            </a:endParaRPr>
          </a:p>
          <a:p>
            <a:pPr algn="ctr"/>
            <a:endParaRPr lang="en-US" sz="265" b="1">
              <a:latin typeface="HelloAntsClose" panose="02000603000000000000" pitchFamily="2" charset="0"/>
              <a:ea typeface="HelloAntsClose" panose="02000603000000000000" pitchFamily="2" charset="0"/>
              <a:cs typeface="Shadows Into Light"/>
            </a:endParaRPr>
          </a:p>
          <a:p>
            <a:r>
              <a:rPr lang="en-US" sz="1279">
                <a:latin typeface="Century Gothic" panose="020B0502020202020204" pitchFamily="34" charset="0"/>
                <a:cs typeface="Shadows Into Light"/>
              </a:rPr>
              <a:t>The month of October will be spent building our skills in paragraph writing. Students will work toward the goal of writing a well-organized paragraph that includes a topic sentence, at least three details that support the topic sentence, and a concluding sentence. We will practice with narrative, opinion, and explanatory prompts. As students progress with these writing skills, we will move into multi-paragraph writing. </a:t>
            </a:r>
          </a:p>
          <a:p>
            <a:endParaRPr lang="en-US" sz="1191">
              <a:latin typeface="Century Gothic" panose="020B0502020202020204" pitchFamily="34" charset="0"/>
              <a:cs typeface="Shadows Into Light"/>
            </a:endParaRPr>
          </a:p>
        </p:txBody>
      </p:sp>
      <p:sp>
        <p:nvSpPr>
          <p:cNvPr id="9" name="TextBox 8">
            <a:extLst>
              <a:ext uri="{FF2B5EF4-FFF2-40B4-BE49-F238E27FC236}">
                <a16:creationId xmlns:a16="http://schemas.microsoft.com/office/drawing/2014/main" id="{28492816-83AC-4885-A742-A4E3F7E7A4DC}"/>
              </a:ext>
            </a:extLst>
          </p:cNvPr>
          <p:cNvSpPr txBox="1"/>
          <p:nvPr/>
        </p:nvSpPr>
        <p:spPr>
          <a:xfrm>
            <a:off x="733776" y="757563"/>
            <a:ext cx="5365376" cy="2800767"/>
          </a:xfrm>
          <a:prstGeom prst="rect">
            <a:avLst/>
          </a:prstGeom>
          <a:solidFill>
            <a:schemeClr val="bg1"/>
          </a:solidFill>
          <a:ln w="63500" cmpd="sng">
            <a:solidFill>
              <a:schemeClr val="tx1"/>
            </a:solidFill>
          </a:ln>
        </p:spPr>
        <p:txBody>
          <a:bodyPr wrap="square" rtlCol="0">
            <a:spAutoFit/>
          </a:bodyPr>
          <a:lstStyle/>
          <a:p>
            <a:pPr algn="ctr"/>
            <a:r>
              <a:rPr lang="en-US" sz="1765" b="1">
                <a:latin typeface="HelloAntsClose" panose="02000603000000000000" pitchFamily="2" charset="0"/>
                <a:ea typeface="HelloAntsClose" panose="02000603000000000000" pitchFamily="2" charset="0"/>
                <a:cs typeface="Shadows Into Light"/>
              </a:rPr>
              <a:t>Reading</a:t>
            </a:r>
          </a:p>
          <a:p>
            <a:pPr algn="ctr"/>
            <a:endParaRPr lang="en-US" sz="1235" b="1">
              <a:latin typeface="HelloAntsClose" panose="02000603000000000000" pitchFamily="2" charset="0"/>
              <a:ea typeface="HelloAntsClose" panose="02000603000000000000" pitchFamily="2" charset="0"/>
              <a:cs typeface="Shadows Into Light"/>
            </a:endParaRPr>
          </a:p>
          <a:p>
            <a:pPr algn="ctr"/>
            <a:endParaRPr lang="en-US" sz="529" b="1">
              <a:latin typeface="HelloAntsClose" panose="02000603000000000000" pitchFamily="2" charset="0"/>
              <a:ea typeface="HelloAntsClose" panose="02000603000000000000" pitchFamily="2" charset="0"/>
              <a:cs typeface="Shadows Into Light"/>
            </a:endParaRPr>
          </a:p>
          <a:p>
            <a:r>
              <a:rPr lang="en-US" sz="1279">
                <a:latin typeface="Century Gothic" panose="020B0502020202020204" pitchFamily="34" charset="0"/>
                <a:ea typeface="HelloAntsClose" panose="02000603000000000000" pitchFamily="2" charset="0"/>
                <a:cs typeface="Shadows Into Light"/>
              </a:rPr>
              <a:t>This month, we will be exploring a variety of fictional texts</a:t>
            </a:r>
            <a:r>
              <a:rPr lang="en-US" sz="1279">
                <a:latin typeface="Century Gothic" panose="020B0502020202020204" pitchFamily="34" charset="0"/>
              </a:rPr>
              <a:t>. </a:t>
            </a:r>
          </a:p>
          <a:p>
            <a:r>
              <a:rPr lang="en-US" sz="1279">
                <a:latin typeface="Century Gothic" panose="020B0502020202020204" pitchFamily="34" charset="0"/>
              </a:rPr>
              <a:t>As we read the </a:t>
            </a:r>
            <a:r>
              <a:rPr lang="en-US" sz="1279" b="1">
                <a:latin typeface="Century Gothic" panose="020B0502020202020204" pitchFamily="34" charset="0"/>
              </a:rPr>
              <a:t>fictional pieces</a:t>
            </a:r>
            <a:r>
              <a:rPr lang="en-US" sz="1279">
                <a:latin typeface="Century Gothic" panose="020B0502020202020204" pitchFamily="34" charset="0"/>
              </a:rPr>
              <a:t>, we will:</a:t>
            </a:r>
          </a:p>
          <a:p>
            <a:pPr marL="151287" indent="-151287">
              <a:buFont typeface="Arial" panose="020B0604020202020204" pitchFamily="34" charset="0"/>
              <a:buChar char="•"/>
            </a:pPr>
            <a:r>
              <a:rPr lang="en-US" sz="1279">
                <a:latin typeface="Century Gothic" panose="020B0502020202020204" pitchFamily="34" charset="0"/>
              </a:rPr>
              <a:t>Answering questions using the text for support.</a:t>
            </a:r>
          </a:p>
          <a:p>
            <a:pPr marL="151287" indent="-151287">
              <a:buFont typeface="Arial" panose="020B0604020202020204" pitchFamily="34" charset="0"/>
              <a:buChar char="•"/>
            </a:pPr>
            <a:r>
              <a:rPr lang="en-US" sz="1279">
                <a:latin typeface="Century Gothic" panose="020B0502020202020204" pitchFamily="34" charset="0"/>
              </a:rPr>
              <a:t>Analyze how characters’ motivations, feelings, and actions can affect the sequence of events in a story. </a:t>
            </a:r>
          </a:p>
          <a:p>
            <a:pPr marL="151287" indent="-151287">
              <a:buFont typeface="Arial" panose="020B0604020202020204" pitchFamily="34" charset="0"/>
              <a:buChar char="•"/>
            </a:pPr>
            <a:r>
              <a:rPr lang="en-US" sz="1279">
                <a:latin typeface="Century Gothic" panose="020B0502020202020204" pitchFamily="34" charset="0"/>
              </a:rPr>
              <a:t>Practice using context clues to determine the meaning of unknown words. </a:t>
            </a:r>
          </a:p>
          <a:p>
            <a:pPr lvl="0"/>
            <a:r>
              <a:rPr lang="en-US" sz="1279">
                <a:latin typeface="Century Gothic" panose="020B0502020202020204" pitchFamily="34" charset="0"/>
              </a:rPr>
              <a:t>When your child reads at night, asking them about the main character’s traits would be a great review of what we have been discussing in class. You can also ask them what they read that made them choose those traits for the character.</a:t>
            </a:r>
          </a:p>
        </p:txBody>
      </p:sp>
      <p:pic>
        <p:nvPicPr>
          <p:cNvPr id="2056" name="Picture 8">
            <a:extLst>
              <a:ext uri="{FF2B5EF4-FFF2-40B4-BE49-F238E27FC236}">
                <a16:creationId xmlns:a16="http://schemas.microsoft.com/office/drawing/2014/main" id="{D2E89C7A-BE34-443C-9950-27446021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657" y="3852194"/>
            <a:ext cx="574883" cy="1333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ess Control Center on your iPad - Apple Support">
            <a:extLst>
              <a:ext uri="{FF2B5EF4-FFF2-40B4-BE49-F238E27FC236}">
                <a16:creationId xmlns:a16="http://schemas.microsoft.com/office/drawing/2014/main" id="{F6610567-9F4B-44A0-9E71-69496090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132" y="4643133"/>
            <a:ext cx="457255" cy="33081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ory book clipart - Cliparting.com">
            <a:extLst>
              <a:ext uri="{FF2B5EF4-FFF2-40B4-BE49-F238E27FC236}">
                <a16:creationId xmlns:a16="http://schemas.microsoft.com/office/drawing/2014/main" id="{ADFA8BB2-ED25-4DE4-9468-AD8E2CD5E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537" y="1043062"/>
            <a:ext cx="325855" cy="327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BED5D-20B2-4715-9D28-E386D86E7AF8}"/>
              </a:ext>
            </a:extLst>
          </p:cNvPr>
          <p:cNvSpPr txBox="1"/>
          <p:nvPr/>
        </p:nvSpPr>
        <p:spPr>
          <a:xfrm>
            <a:off x="3515446" y="3548948"/>
            <a:ext cx="2581835" cy="3529978"/>
          </a:xfrm>
          <a:prstGeom prst="rect">
            <a:avLst/>
          </a:prstGeom>
          <a:solidFill>
            <a:schemeClr val="bg1"/>
          </a:solidFill>
          <a:ln w="63500" cmpd="sng">
            <a:solidFill>
              <a:schemeClr val="tx1"/>
            </a:solidFill>
          </a:ln>
        </p:spPr>
        <p:txBody>
          <a:bodyPr wrap="square" lIns="80682" tIns="40341" rIns="80682" bIns="40341" rtlCol="0" anchor="t">
            <a:spAutoFit/>
          </a:bodyPr>
          <a:lstStyle/>
          <a:p>
            <a:pPr algn="ctr"/>
            <a:r>
              <a:rPr lang="en-US" sz="1765" b="1">
                <a:latin typeface="HelloAntsClose" panose="02000603000000000000" pitchFamily="2" charset="0"/>
                <a:ea typeface="HelloAntsClose" panose="02000603000000000000" pitchFamily="2" charset="0"/>
                <a:cs typeface="Shadows Into Light"/>
              </a:rPr>
              <a:t>Word Study</a:t>
            </a:r>
          </a:p>
          <a:p>
            <a:pPr algn="ctr"/>
            <a:endParaRPr lang="en-US" sz="1765" b="1">
              <a:latin typeface="HelloAntsClose" panose="02000603000000000000" pitchFamily="2" charset="0"/>
              <a:ea typeface="HelloAntsClose" panose="02000603000000000000" pitchFamily="2" charset="0"/>
              <a:cs typeface="Shadows Into Light"/>
            </a:endParaRPr>
          </a:p>
          <a:p>
            <a:pPr algn="ctr"/>
            <a:endParaRPr lang="en-US" sz="971" b="1">
              <a:latin typeface="HelloAntsClose" panose="02000603000000000000" pitchFamily="2" charset="0"/>
              <a:ea typeface="HelloAntsClose" panose="02000603000000000000" pitchFamily="2" charset="0"/>
              <a:cs typeface="Shadows Into Light"/>
            </a:endParaRPr>
          </a:p>
          <a:p>
            <a:r>
              <a:rPr lang="en-US" sz="1279">
                <a:latin typeface="Century Gothic"/>
                <a:cs typeface="Shadows Into Light"/>
              </a:rPr>
              <a:t>Students will begin spelling this month. In addition to their spelling words, students will have three high frequency words to learn each week. To start, students will learn strategies, procedures, and activities to help them when learning to spell new words. We will do this together in class. A list will be sent home every Monday, and students will be tested over 7 of those words on Fridays.</a:t>
            </a:r>
          </a:p>
        </p:txBody>
      </p:sp>
      <p:pic>
        <p:nvPicPr>
          <p:cNvPr id="2070" name="Picture 22" descr="Free Sight Cliparts, Download Free Sight Cliparts png images, Free ClipArts  on Clipart Library">
            <a:extLst>
              <a:ext uri="{FF2B5EF4-FFF2-40B4-BE49-F238E27FC236}">
                <a16:creationId xmlns:a16="http://schemas.microsoft.com/office/drawing/2014/main" id="{56D11747-07C7-48CE-9A9B-3040BAEFA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34" y="3852194"/>
            <a:ext cx="408210" cy="3401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869C708-097B-464D-BF66-3B12A5ED5D2C}"/>
              </a:ext>
            </a:extLst>
          </p:cNvPr>
          <p:cNvSpPr txBox="1"/>
          <p:nvPr/>
        </p:nvSpPr>
        <p:spPr>
          <a:xfrm>
            <a:off x="7282644" y="1342062"/>
            <a:ext cx="2410984" cy="2339167"/>
          </a:xfrm>
          <a:prstGeom prst="rect">
            <a:avLst/>
          </a:prstGeom>
          <a:solidFill>
            <a:schemeClr val="bg1"/>
          </a:solidFill>
          <a:ln w="63500" cmpd="sng">
            <a:solidFill>
              <a:schemeClr val="tx1"/>
            </a:solidFill>
          </a:ln>
        </p:spPr>
        <p:txBody>
          <a:bodyPr wrap="square" rtlCol="0">
            <a:spAutoFit/>
          </a:bodyPr>
          <a:lstStyle/>
          <a:p>
            <a:pPr algn="ctr"/>
            <a:r>
              <a:rPr lang="en-US" sz="1765" b="1">
                <a:latin typeface="HelloAntsClose" panose="02000603000000000000" pitchFamily="2" charset="0"/>
                <a:ea typeface="HelloAntsClose" panose="02000603000000000000" pitchFamily="2" charset="0"/>
                <a:cs typeface="Shadows Into Light"/>
              </a:rPr>
              <a:t>Math, Science, and SS</a:t>
            </a:r>
          </a:p>
          <a:p>
            <a:pPr algn="ctr"/>
            <a:endParaRPr lang="en-US" sz="2118" b="1">
              <a:latin typeface="HelloAntsClose" panose="02000603000000000000" pitchFamily="2" charset="0"/>
              <a:ea typeface="HelloAntsClose" panose="02000603000000000000" pitchFamily="2" charset="0"/>
              <a:cs typeface="Shadows Into Light"/>
            </a:endParaRPr>
          </a:p>
          <a:p>
            <a:r>
              <a:rPr lang="en-US" sz="1191">
                <a:latin typeface="Century Gothic" panose="020B0502020202020204" pitchFamily="34" charset="0"/>
                <a:cs typeface="Shadows Into Light"/>
              </a:rPr>
              <a:t>Your child will be switching classes this year! Ms. Borders will be your child’s math, science, and social studies teacher. I am so happy to be sharing kids with this outstanding teacher. She has a huge heart and loves her job! </a:t>
            </a:r>
          </a:p>
        </p:txBody>
      </p:sp>
      <p:pic>
        <p:nvPicPr>
          <p:cNvPr id="2062" name="Picture 14" descr="Math Operation Symbols High Res Stock Images | Shutterstock">
            <a:extLst>
              <a:ext uri="{FF2B5EF4-FFF2-40B4-BE49-F238E27FC236}">
                <a16:creationId xmlns:a16="http://schemas.microsoft.com/office/drawing/2014/main" id="{C2F6E6AD-8645-4FDC-99D5-B9F41E288F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021"/>
          <a:stretch/>
        </p:blipFill>
        <p:spPr bwMode="auto">
          <a:xfrm>
            <a:off x="7906977" y="1664184"/>
            <a:ext cx="282990" cy="26799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t Teresa's Catholic Primary School - Science">
            <a:extLst>
              <a:ext uri="{FF2B5EF4-FFF2-40B4-BE49-F238E27FC236}">
                <a16:creationId xmlns:a16="http://schemas.microsoft.com/office/drawing/2014/main" id="{EBBD15D7-9809-4DF2-B1BC-AFDC71435E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3782" y="1649480"/>
            <a:ext cx="289726" cy="28972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ree Globe Cliparts, Download Free Globe Cliparts png images, Free ClipArts  on Clipart Library">
            <a:extLst>
              <a:ext uri="{FF2B5EF4-FFF2-40B4-BE49-F238E27FC236}">
                <a16:creationId xmlns:a16="http://schemas.microsoft.com/office/drawing/2014/main" id="{5C261526-964F-457A-9159-B125CA23C5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7322" y="1637629"/>
            <a:ext cx="242469" cy="3015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257566-E2DC-4652-A57F-64FC82F6594F}"/>
              </a:ext>
            </a:extLst>
          </p:cNvPr>
          <p:cNvSpPr txBox="1"/>
          <p:nvPr/>
        </p:nvSpPr>
        <p:spPr>
          <a:xfrm>
            <a:off x="732157" y="7084220"/>
            <a:ext cx="5365376" cy="1741631"/>
          </a:xfrm>
          <a:prstGeom prst="rect">
            <a:avLst/>
          </a:prstGeom>
          <a:solidFill>
            <a:schemeClr val="bg1"/>
          </a:solidFill>
          <a:ln w="63500" cmpd="sng">
            <a:solidFill>
              <a:schemeClr val="tx1"/>
            </a:solidFill>
          </a:ln>
        </p:spPr>
        <p:txBody>
          <a:bodyPr wrap="square" rtlCol="0">
            <a:spAutoFit/>
          </a:bodyPr>
          <a:lstStyle/>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a:p>
            <a:pPr algn="ctr"/>
            <a:endParaRPr lang="en-US" sz="1191">
              <a:latin typeface="Century Gothic" panose="020B0502020202020204" pitchFamily="34" charset="0"/>
              <a:cs typeface="Shadows Into Light"/>
            </a:endParaRPr>
          </a:p>
        </p:txBody>
      </p:sp>
      <p:pic>
        <p:nvPicPr>
          <p:cNvPr id="3" name="Picture 2">
            <a:extLst>
              <a:ext uri="{FF2B5EF4-FFF2-40B4-BE49-F238E27FC236}">
                <a16:creationId xmlns:a16="http://schemas.microsoft.com/office/drawing/2014/main" id="{76C64ABD-A718-4EE2-B24E-C2A1E19B1118}"/>
              </a:ext>
            </a:extLst>
          </p:cNvPr>
          <p:cNvPicPr>
            <a:picLocks noChangeAspect="1"/>
          </p:cNvPicPr>
          <p:nvPr/>
        </p:nvPicPr>
        <p:blipFill rotWithShape="1">
          <a:blip r:embed="rId10"/>
          <a:srcRect r="19089"/>
          <a:stretch/>
        </p:blipFill>
        <p:spPr>
          <a:xfrm>
            <a:off x="981455" y="7166960"/>
            <a:ext cx="4921096" cy="1129851"/>
          </a:xfrm>
          <a:prstGeom prst="rect">
            <a:avLst/>
          </a:prstGeom>
        </p:spPr>
      </p:pic>
    </p:spTree>
    <p:extLst>
      <p:ext uri="{BB962C8B-B14F-4D97-AF65-F5344CB8AC3E}">
        <p14:creationId xmlns:p14="http://schemas.microsoft.com/office/powerpoint/2010/main" val="6296538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Slides>
  <Notes>0</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44</cp:revision>
  <dcterms:created xsi:type="dcterms:W3CDTF">2022-10-03T16:15:16Z</dcterms:created>
  <dcterms:modified xsi:type="dcterms:W3CDTF">2023-09-28T16:15:10Z</dcterms:modified>
</cp:coreProperties>
</file>